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58" autoAdjust="0"/>
  </p:normalViewPr>
  <p:slideViewPr>
    <p:cSldViewPr snapToGrid="0">
      <p:cViewPr varScale="1">
        <p:scale>
          <a:sx n="57" d="100"/>
          <a:sy n="57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BFFAF-9BA7-407E-A115-45B5B186EEDE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500E4-3D82-4D41-BC25-56621D748376}">
      <dgm:prSet phldrT="[文本]"/>
      <dgm:spPr/>
      <dgm:t>
        <a:bodyPr/>
        <a:lstStyle/>
        <a:p>
          <a:r>
            <a:rPr lang="en-US" dirty="0" smtClean="0"/>
            <a:t>GAMES</a:t>
          </a:r>
          <a:endParaRPr lang="en-US" dirty="0"/>
        </a:p>
      </dgm:t>
    </dgm:pt>
    <dgm:pt modelId="{7FEAAC8A-4AF2-4C8B-8937-E94A3F18FED6}" type="parTrans" cxnId="{960BC51C-84E1-4EFB-A8DA-E90BB752E435}">
      <dgm:prSet/>
      <dgm:spPr/>
      <dgm:t>
        <a:bodyPr/>
        <a:lstStyle/>
        <a:p>
          <a:endParaRPr lang="en-US"/>
        </a:p>
      </dgm:t>
    </dgm:pt>
    <dgm:pt modelId="{4222E704-0C55-4139-A292-3AAD0E7540A5}" type="sibTrans" cxnId="{960BC51C-84E1-4EFB-A8DA-E90BB752E435}">
      <dgm:prSet/>
      <dgm:spPr/>
      <dgm:t>
        <a:bodyPr/>
        <a:lstStyle/>
        <a:p>
          <a:endParaRPr lang="en-US"/>
        </a:p>
      </dgm:t>
    </dgm:pt>
    <dgm:pt modelId="{D0C386BA-9802-4B01-B04D-44A7A53B9D27}">
      <dgm:prSet phldrT="[文本]"/>
      <dgm:spPr/>
      <dgm:t>
        <a:bodyPr/>
        <a:lstStyle/>
        <a:p>
          <a:r>
            <a:rPr lang="en-US" dirty="0" smtClean="0"/>
            <a:t>RPG</a:t>
          </a:r>
          <a:endParaRPr lang="en-US" dirty="0"/>
        </a:p>
      </dgm:t>
    </dgm:pt>
    <dgm:pt modelId="{EE1415C4-AA4D-46C6-8D26-B8F8E1191CFA}" type="parTrans" cxnId="{EA2C44E8-AC31-4388-B408-1D9EFCF6AD58}">
      <dgm:prSet/>
      <dgm:spPr/>
      <dgm:t>
        <a:bodyPr/>
        <a:lstStyle/>
        <a:p>
          <a:endParaRPr lang="en-US"/>
        </a:p>
      </dgm:t>
    </dgm:pt>
    <dgm:pt modelId="{CADE65A4-9E08-401D-B991-80ABC44F8A78}" type="sibTrans" cxnId="{EA2C44E8-AC31-4388-B408-1D9EFCF6AD58}">
      <dgm:prSet/>
      <dgm:spPr/>
      <dgm:t>
        <a:bodyPr/>
        <a:lstStyle/>
        <a:p>
          <a:endParaRPr lang="en-US"/>
        </a:p>
      </dgm:t>
    </dgm:pt>
    <dgm:pt modelId="{500EFA57-3608-459B-ADA8-ECA3A7F92F55}">
      <dgm:prSet phldrT="[文本]"/>
      <dgm:spPr/>
      <dgm:t>
        <a:bodyPr/>
        <a:lstStyle/>
        <a:p>
          <a:r>
            <a:rPr lang="en-US" dirty="0" smtClean="0"/>
            <a:t>A</a:t>
          </a:r>
          <a:r>
            <a:rPr lang="en-US" altLang="zh-CN" dirty="0" smtClean="0"/>
            <a:t>C</a:t>
          </a:r>
          <a:r>
            <a:rPr lang="en-US" dirty="0" smtClean="0"/>
            <a:t>T</a:t>
          </a:r>
          <a:endParaRPr lang="en-US" dirty="0"/>
        </a:p>
      </dgm:t>
    </dgm:pt>
    <dgm:pt modelId="{D1F3AF22-E2D7-453B-AA08-4457273BC87E}" type="parTrans" cxnId="{0C9CCB54-66C4-4913-A37C-E88888342086}">
      <dgm:prSet/>
      <dgm:spPr/>
      <dgm:t>
        <a:bodyPr/>
        <a:lstStyle/>
        <a:p>
          <a:endParaRPr lang="en-US"/>
        </a:p>
      </dgm:t>
    </dgm:pt>
    <dgm:pt modelId="{8D541737-0848-4450-B427-ADAEE7B0A99E}" type="sibTrans" cxnId="{0C9CCB54-66C4-4913-A37C-E88888342086}">
      <dgm:prSet/>
      <dgm:spPr/>
      <dgm:t>
        <a:bodyPr/>
        <a:lstStyle/>
        <a:p>
          <a:endParaRPr lang="en-US"/>
        </a:p>
      </dgm:t>
    </dgm:pt>
    <dgm:pt modelId="{D5655B4C-2905-4A9A-9F25-DD3FAABB9BCB}">
      <dgm:prSet phldrT="[文本]"/>
      <dgm:spPr/>
      <dgm:t>
        <a:bodyPr/>
        <a:lstStyle/>
        <a:p>
          <a:r>
            <a:rPr lang="en-US" dirty="0" smtClean="0"/>
            <a:t>MOBA</a:t>
          </a:r>
          <a:endParaRPr lang="en-US" dirty="0"/>
        </a:p>
      </dgm:t>
    </dgm:pt>
    <dgm:pt modelId="{8C71D628-57A9-44D7-A963-0E999767379E}" type="sibTrans" cxnId="{3C9DF344-C26A-4BD8-B975-BE68F5082356}">
      <dgm:prSet/>
      <dgm:spPr/>
      <dgm:t>
        <a:bodyPr/>
        <a:lstStyle/>
        <a:p>
          <a:endParaRPr lang="en-US"/>
        </a:p>
      </dgm:t>
    </dgm:pt>
    <dgm:pt modelId="{A3041945-AF77-4916-925E-5B4805AAE433}" type="parTrans" cxnId="{3C9DF344-C26A-4BD8-B975-BE68F5082356}">
      <dgm:prSet/>
      <dgm:spPr/>
      <dgm:t>
        <a:bodyPr/>
        <a:lstStyle/>
        <a:p>
          <a:endParaRPr lang="en-US"/>
        </a:p>
      </dgm:t>
    </dgm:pt>
    <dgm:pt modelId="{E0140DDC-C6CD-4DE6-AC2B-E7EE3088BF5E}">
      <dgm:prSet phldrT="[文本]"/>
      <dgm:spPr/>
      <dgm:t>
        <a:bodyPr/>
        <a:lstStyle/>
        <a:p>
          <a:r>
            <a:rPr lang="en-US" dirty="0" smtClean="0"/>
            <a:t>PUZ</a:t>
          </a:r>
          <a:endParaRPr lang="en-US" dirty="0"/>
        </a:p>
      </dgm:t>
    </dgm:pt>
    <dgm:pt modelId="{A91FF13C-BD32-481A-A392-CFBE6DF4C233}" type="sibTrans" cxnId="{CF069A95-2886-45AC-ADC2-A4B51BB322FE}">
      <dgm:prSet/>
      <dgm:spPr/>
      <dgm:t>
        <a:bodyPr/>
        <a:lstStyle/>
        <a:p>
          <a:endParaRPr lang="en-US"/>
        </a:p>
      </dgm:t>
    </dgm:pt>
    <dgm:pt modelId="{EB95AA60-CE6B-47BC-B679-EF83345DA6D3}" type="parTrans" cxnId="{CF069A95-2886-45AC-ADC2-A4B51BB322FE}">
      <dgm:prSet/>
      <dgm:spPr/>
      <dgm:t>
        <a:bodyPr/>
        <a:lstStyle/>
        <a:p>
          <a:endParaRPr lang="en-US"/>
        </a:p>
      </dgm:t>
    </dgm:pt>
    <dgm:pt modelId="{C0FF7A34-6FD9-4604-8CCB-83602F318D53}">
      <dgm:prSet phldrT="[文本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C7848AD8-B638-4404-B9F0-12280948FE7F}" type="parTrans" cxnId="{2798EF34-7DD0-4FD3-95E5-A2BD4F082F20}">
      <dgm:prSet/>
      <dgm:spPr/>
      <dgm:t>
        <a:bodyPr/>
        <a:lstStyle/>
        <a:p>
          <a:endParaRPr lang="en-US"/>
        </a:p>
      </dgm:t>
    </dgm:pt>
    <dgm:pt modelId="{D1A6B3DD-7905-4743-9845-9A207612883C}" type="sibTrans" cxnId="{2798EF34-7DD0-4FD3-95E5-A2BD4F082F20}">
      <dgm:prSet/>
      <dgm:spPr/>
      <dgm:t>
        <a:bodyPr/>
        <a:lstStyle/>
        <a:p>
          <a:endParaRPr lang="en-US"/>
        </a:p>
      </dgm:t>
    </dgm:pt>
    <dgm:pt modelId="{196B43C4-7677-4D04-BC23-F1578DE9B4AB}" type="pres">
      <dgm:prSet presAssocID="{434BFFAF-9BA7-407E-A115-45B5B186EED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52814DA-2191-4551-963A-A39AA5A2C52A}" type="pres">
      <dgm:prSet presAssocID="{39E500E4-3D82-4D41-BC25-56621D748376}" presName="singleCycle" presStyleCnt="0"/>
      <dgm:spPr/>
    </dgm:pt>
    <dgm:pt modelId="{C7537F5D-6C67-49F4-BFDC-E714558350BD}" type="pres">
      <dgm:prSet presAssocID="{39E500E4-3D82-4D41-BC25-56621D748376}" presName="singleCenter" presStyleLbl="node1" presStyleIdx="0" presStyleCnt="6" custLinFactNeighborX="1640" custLinFactNeighborY="-1771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83E38721-4323-49FA-84C4-67B8AC0E9632}" type="pres">
      <dgm:prSet presAssocID="{EE1415C4-AA4D-46C6-8D26-B8F8E1191CFA}" presName="Name56" presStyleLbl="parChTrans1D2" presStyleIdx="0" presStyleCnt="5"/>
      <dgm:spPr/>
      <dgm:t>
        <a:bodyPr/>
        <a:lstStyle/>
        <a:p>
          <a:endParaRPr lang="en-US"/>
        </a:p>
      </dgm:t>
    </dgm:pt>
    <dgm:pt modelId="{255B238D-B992-475E-AFA4-560C7AAA84ED}" type="pres">
      <dgm:prSet presAssocID="{D0C386BA-9802-4B01-B04D-44A7A53B9D27}" presName="text0" presStyleLbl="node1" presStyleIdx="1" presStyleCnt="6" custScaleY="96318" custRadScaleRad="109283" custRadScaleInc="47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76554-1BFF-4D29-9ADA-A6841FF4D3F6}" type="pres">
      <dgm:prSet presAssocID="{D1F3AF22-E2D7-453B-AA08-4457273BC87E}" presName="Name56" presStyleLbl="parChTrans1D2" presStyleIdx="1" presStyleCnt="5"/>
      <dgm:spPr/>
      <dgm:t>
        <a:bodyPr/>
        <a:lstStyle/>
        <a:p>
          <a:endParaRPr lang="en-US"/>
        </a:p>
      </dgm:t>
    </dgm:pt>
    <dgm:pt modelId="{7ACBE8EA-C65A-4557-9481-5BFABE522984}" type="pres">
      <dgm:prSet presAssocID="{500EFA57-3608-459B-ADA8-ECA3A7F92F55}" presName="text0" presStyleLbl="node1" presStyleIdx="2" presStyleCnt="6" custRadScaleRad="117526" custRadScaleInc="-486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83D807-D7DA-483F-85C1-91894D974573}" type="pres">
      <dgm:prSet presAssocID="{A3041945-AF77-4916-925E-5B4805AAE433}" presName="Name56" presStyleLbl="parChTrans1D2" presStyleIdx="2" presStyleCnt="5"/>
      <dgm:spPr/>
      <dgm:t>
        <a:bodyPr/>
        <a:lstStyle/>
        <a:p>
          <a:endParaRPr lang="en-US"/>
        </a:p>
      </dgm:t>
    </dgm:pt>
    <dgm:pt modelId="{23970E82-0523-4E88-A09C-20E94FD61930}" type="pres">
      <dgm:prSet presAssocID="{D5655B4C-2905-4A9A-9F25-DD3FAABB9BCB}" presName="text0" presStyleLbl="node1" presStyleIdx="3" presStyleCnt="6" custRadScaleRad="186012" custRadScaleInc="418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60B3C-B421-46E3-BD3C-9FB8B135E1F1}" type="pres">
      <dgm:prSet presAssocID="{EB95AA60-CE6B-47BC-B679-EF83345DA6D3}" presName="Name56" presStyleLbl="parChTrans1D2" presStyleIdx="3" presStyleCnt="5"/>
      <dgm:spPr/>
      <dgm:t>
        <a:bodyPr/>
        <a:lstStyle/>
        <a:p>
          <a:endParaRPr lang="en-US"/>
        </a:p>
      </dgm:t>
    </dgm:pt>
    <dgm:pt modelId="{76A09E8B-CCCE-4D93-831C-D154FE4F275A}" type="pres">
      <dgm:prSet presAssocID="{E0140DDC-C6CD-4DE6-AC2B-E7EE3088BF5E}" presName="text0" presStyleLbl="node1" presStyleIdx="4" presStyleCnt="6" custRadScaleRad="150916" custRadScaleInc="-30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F48C6-8E30-4BEC-8C0E-8F06D15B61CE}" type="pres">
      <dgm:prSet presAssocID="{C7848AD8-B638-4404-B9F0-12280948FE7F}" presName="Name56" presStyleLbl="parChTrans1D2" presStyleIdx="4" presStyleCnt="5"/>
      <dgm:spPr/>
      <dgm:t>
        <a:bodyPr/>
        <a:lstStyle/>
        <a:p>
          <a:endParaRPr lang="en-US"/>
        </a:p>
      </dgm:t>
    </dgm:pt>
    <dgm:pt modelId="{9007CA66-4E1E-47CB-8FF5-A17F15F7305F}" type="pres">
      <dgm:prSet presAssocID="{C0FF7A34-6FD9-4604-8CCB-83602F318D53}" presName="text0" presStyleLbl="node1" presStyleIdx="5" presStyleCnt="6" custRadScaleRad="123584" custRadScaleInc="56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8B38B4-3C8A-49D5-842F-027CEB0EBED6}" type="presOf" srcId="{39E500E4-3D82-4D41-BC25-56621D748376}" destId="{C7537F5D-6C67-49F4-BFDC-E714558350BD}" srcOrd="0" destOrd="0" presId="urn:microsoft.com/office/officeart/2008/layout/RadialCluster"/>
    <dgm:cxn modelId="{7BA97BEE-AEF1-42A4-A0C1-D6EAC0B7FA47}" type="presOf" srcId="{A3041945-AF77-4916-925E-5B4805AAE433}" destId="{4D83D807-D7DA-483F-85C1-91894D974573}" srcOrd="0" destOrd="0" presId="urn:microsoft.com/office/officeart/2008/layout/RadialCluster"/>
    <dgm:cxn modelId="{5C82E0D3-0BCE-4179-9A35-D980B619E6D7}" type="presOf" srcId="{E0140DDC-C6CD-4DE6-AC2B-E7EE3088BF5E}" destId="{76A09E8B-CCCE-4D93-831C-D154FE4F275A}" srcOrd="0" destOrd="0" presId="urn:microsoft.com/office/officeart/2008/layout/RadialCluster"/>
    <dgm:cxn modelId="{41917448-3BE6-4808-987F-1906C7053E98}" type="presOf" srcId="{C0FF7A34-6FD9-4604-8CCB-83602F318D53}" destId="{9007CA66-4E1E-47CB-8FF5-A17F15F7305F}" srcOrd="0" destOrd="0" presId="urn:microsoft.com/office/officeart/2008/layout/RadialCluster"/>
    <dgm:cxn modelId="{2798EF34-7DD0-4FD3-95E5-A2BD4F082F20}" srcId="{39E500E4-3D82-4D41-BC25-56621D748376}" destId="{C0FF7A34-6FD9-4604-8CCB-83602F318D53}" srcOrd="4" destOrd="0" parTransId="{C7848AD8-B638-4404-B9F0-12280948FE7F}" sibTransId="{D1A6B3DD-7905-4743-9845-9A207612883C}"/>
    <dgm:cxn modelId="{E04ACDDE-06CF-43F0-9952-E0665CF3B859}" type="presOf" srcId="{EB95AA60-CE6B-47BC-B679-EF83345DA6D3}" destId="{A3A60B3C-B421-46E3-BD3C-9FB8B135E1F1}" srcOrd="0" destOrd="0" presId="urn:microsoft.com/office/officeart/2008/layout/RadialCluster"/>
    <dgm:cxn modelId="{EA2C44E8-AC31-4388-B408-1D9EFCF6AD58}" srcId="{39E500E4-3D82-4D41-BC25-56621D748376}" destId="{D0C386BA-9802-4B01-B04D-44A7A53B9D27}" srcOrd="0" destOrd="0" parTransId="{EE1415C4-AA4D-46C6-8D26-B8F8E1191CFA}" sibTransId="{CADE65A4-9E08-401D-B991-80ABC44F8A78}"/>
    <dgm:cxn modelId="{0C9CCB54-66C4-4913-A37C-E88888342086}" srcId="{39E500E4-3D82-4D41-BC25-56621D748376}" destId="{500EFA57-3608-459B-ADA8-ECA3A7F92F55}" srcOrd="1" destOrd="0" parTransId="{D1F3AF22-E2D7-453B-AA08-4457273BC87E}" sibTransId="{8D541737-0848-4450-B427-ADAEE7B0A99E}"/>
    <dgm:cxn modelId="{95C26F4A-70A7-4905-8FDC-6563DB6EAAAD}" type="presOf" srcId="{500EFA57-3608-459B-ADA8-ECA3A7F92F55}" destId="{7ACBE8EA-C65A-4557-9481-5BFABE522984}" srcOrd="0" destOrd="0" presId="urn:microsoft.com/office/officeart/2008/layout/RadialCluster"/>
    <dgm:cxn modelId="{CF069A95-2886-45AC-ADC2-A4B51BB322FE}" srcId="{39E500E4-3D82-4D41-BC25-56621D748376}" destId="{E0140DDC-C6CD-4DE6-AC2B-E7EE3088BF5E}" srcOrd="3" destOrd="0" parTransId="{EB95AA60-CE6B-47BC-B679-EF83345DA6D3}" sibTransId="{A91FF13C-BD32-481A-A392-CFBE6DF4C233}"/>
    <dgm:cxn modelId="{3C9DF344-C26A-4BD8-B975-BE68F5082356}" srcId="{39E500E4-3D82-4D41-BC25-56621D748376}" destId="{D5655B4C-2905-4A9A-9F25-DD3FAABB9BCB}" srcOrd="2" destOrd="0" parTransId="{A3041945-AF77-4916-925E-5B4805AAE433}" sibTransId="{8C71D628-57A9-44D7-A963-0E999767379E}"/>
    <dgm:cxn modelId="{960BC51C-84E1-4EFB-A8DA-E90BB752E435}" srcId="{434BFFAF-9BA7-407E-A115-45B5B186EEDE}" destId="{39E500E4-3D82-4D41-BC25-56621D748376}" srcOrd="0" destOrd="0" parTransId="{7FEAAC8A-4AF2-4C8B-8937-E94A3F18FED6}" sibTransId="{4222E704-0C55-4139-A292-3AAD0E7540A5}"/>
    <dgm:cxn modelId="{404E6CA9-28F9-41C5-9F5F-F072EC4021D2}" type="presOf" srcId="{C7848AD8-B638-4404-B9F0-12280948FE7F}" destId="{45EF48C6-8E30-4BEC-8C0E-8F06D15B61CE}" srcOrd="0" destOrd="0" presId="urn:microsoft.com/office/officeart/2008/layout/RadialCluster"/>
    <dgm:cxn modelId="{CA0FA723-BCAE-4733-A5BC-204EB1D6DD61}" type="presOf" srcId="{D5655B4C-2905-4A9A-9F25-DD3FAABB9BCB}" destId="{23970E82-0523-4E88-A09C-20E94FD61930}" srcOrd="0" destOrd="0" presId="urn:microsoft.com/office/officeart/2008/layout/RadialCluster"/>
    <dgm:cxn modelId="{F5088928-E22C-4A33-A7D9-0E9C131BFED4}" type="presOf" srcId="{434BFFAF-9BA7-407E-A115-45B5B186EEDE}" destId="{196B43C4-7677-4D04-BC23-F1578DE9B4AB}" srcOrd="0" destOrd="0" presId="urn:microsoft.com/office/officeart/2008/layout/RadialCluster"/>
    <dgm:cxn modelId="{0815EAF0-337B-416F-BC8E-9741A7842146}" type="presOf" srcId="{EE1415C4-AA4D-46C6-8D26-B8F8E1191CFA}" destId="{83E38721-4323-49FA-84C4-67B8AC0E9632}" srcOrd="0" destOrd="0" presId="urn:microsoft.com/office/officeart/2008/layout/RadialCluster"/>
    <dgm:cxn modelId="{54718DF0-DA61-477D-BA6C-BDAFFD515A46}" type="presOf" srcId="{D0C386BA-9802-4B01-B04D-44A7A53B9D27}" destId="{255B238D-B992-475E-AFA4-560C7AAA84ED}" srcOrd="0" destOrd="0" presId="urn:microsoft.com/office/officeart/2008/layout/RadialCluster"/>
    <dgm:cxn modelId="{9606E001-B2C1-4F5B-B9D0-61A16408F18A}" type="presOf" srcId="{D1F3AF22-E2D7-453B-AA08-4457273BC87E}" destId="{62376554-1BFF-4D29-9ADA-A6841FF4D3F6}" srcOrd="0" destOrd="0" presId="urn:microsoft.com/office/officeart/2008/layout/RadialCluster"/>
    <dgm:cxn modelId="{0EC12C8B-38BA-41E7-BCD6-FA67F4103866}" type="presParOf" srcId="{196B43C4-7677-4D04-BC23-F1578DE9B4AB}" destId="{252814DA-2191-4551-963A-A39AA5A2C52A}" srcOrd="0" destOrd="0" presId="urn:microsoft.com/office/officeart/2008/layout/RadialCluster"/>
    <dgm:cxn modelId="{A438654C-C792-45AD-A422-E7B72BD7E22B}" type="presParOf" srcId="{252814DA-2191-4551-963A-A39AA5A2C52A}" destId="{C7537F5D-6C67-49F4-BFDC-E714558350BD}" srcOrd="0" destOrd="0" presId="urn:microsoft.com/office/officeart/2008/layout/RadialCluster"/>
    <dgm:cxn modelId="{D0281C6F-704E-45D0-BA53-6EC8ABE0E279}" type="presParOf" srcId="{252814DA-2191-4551-963A-A39AA5A2C52A}" destId="{83E38721-4323-49FA-84C4-67B8AC0E9632}" srcOrd="1" destOrd="0" presId="urn:microsoft.com/office/officeart/2008/layout/RadialCluster"/>
    <dgm:cxn modelId="{6C75913B-25AA-4AA4-B5A2-FB372919CC35}" type="presParOf" srcId="{252814DA-2191-4551-963A-A39AA5A2C52A}" destId="{255B238D-B992-475E-AFA4-560C7AAA84ED}" srcOrd="2" destOrd="0" presId="urn:microsoft.com/office/officeart/2008/layout/RadialCluster"/>
    <dgm:cxn modelId="{D424BD3A-A54F-4813-BA97-1E4629A21E35}" type="presParOf" srcId="{252814DA-2191-4551-963A-A39AA5A2C52A}" destId="{62376554-1BFF-4D29-9ADA-A6841FF4D3F6}" srcOrd="3" destOrd="0" presId="urn:microsoft.com/office/officeart/2008/layout/RadialCluster"/>
    <dgm:cxn modelId="{F5B1B5DC-D3D8-42B0-9C30-BD370007FC6D}" type="presParOf" srcId="{252814DA-2191-4551-963A-A39AA5A2C52A}" destId="{7ACBE8EA-C65A-4557-9481-5BFABE522984}" srcOrd="4" destOrd="0" presId="urn:microsoft.com/office/officeart/2008/layout/RadialCluster"/>
    <dgm:cxn modelId="{78758B19-7975-4A0E-BF43-9392CEE77D3F}" type="presParOf" srcId="{252814DA-2191-4551-963A-A39AA5A2C52A}" destId="{4D83D807-D7DA-483F-85C1-91894D974573}" srcOrd="5" destOrd="0" presId="urn:microsoft.com/office/officeart/2008/layout/RadialCluster"/>
    <dgm:cxn modelId="{C5DC33E2-5318-4693-ABBA-7B5DC7BB94A4}" type="presParOf" srcId="{252814DA-2191-4551-963A-A39AA5A2C52A}" destId="{23970E82-0523-4E88-A09C-20E94FD61930}" srcOrd="6" destOrd="0" presId="urn:microsoft.com/office/officeart/2008/layout/RadialCluster"/>
    <dgm:cxn modelId="{1021FAFB-4DC6-448B-B336-5F40CD5EC60C}" type="presParOf" srcId="{252814DA-2191-4551-963A-A39AA5A2C52A}" destId="{A3A60B3C-B421-46E3-BD3C-9FB8B135E1F1}" srcOrd="7" destOrd="0" presId="urn:microsoft.com/office/officeart/2008/layout/RadialCluster"/>
    <dgm:cxn modelId="{AECA5EDA-C42D-4060-98FA-528E5FEABFF6}" type="presParOf" srcId="{252814DA-2191-4551-963A-A39AA5A2C52A}" destId="{76A09E8B-CCCE-4D93-831C-D154FE4F275A}" srcOrd="8" destOrd="0" presId="urn:microsoft.com/office/officeart/2008/layout/RadialCluster"/>
    <dgm:cxn modelId="{08F98E3D-37B2-4795-8AF4-81EE82913AE0}" type="presParOf" srcId="{252814DA-2191-4551-963A-A39AA5A2C52A}" destId="{45EF48C6-8E30-4BEC-8C0E-8F06D15B61CE}" srcOrd="9" destOrd="0" presId="urn:microsoft.com/office/officeart/2008/layout/RadialCluster"/>
    <dgm:cxn modelId="{CE8B90B5-6156-4B45-9A50-0C5FE6BB5D86}" type="presParOf" srcId="{252814DA-2191-4551-963A-A39AA5A2C52A}" destId="{9007CA66-4E1E-47CB-8FF5-A17F15F7305F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37F5D-6C67-49F4-BFDC-E714558350BD}">
      <dsp:nvSpPr>
        <dsp:cNvPr id="0" name=""/>
        <dsp:cNvSpPr/>
      </dsp:nvSpPr>
      <dsp:spPr>
        <a:xfrm>
          <a:off x="1335088" y="1282183"/>
          <a:ext cx="1101033" cy="1101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GAMES</a:t>
          </a:r>
          <a:endParaRPr lang="en-US" sz="2200" kern="1200" dirty="0"/>
        </a:p>
      </dsp:txBody>
      <dsp:txXfrm>
        <a:off x="1388836" y="1335931"/>
        <a:ext cx="993537" cy="993537"/>
      </dsp:txXfrm>
    </dsp:sp>
    <dsp:sp modelId="{83E38721-4323-49FA-84C4-67B8AC0E9632}">
      <dsp:nvSpPr>
        <dsp:cNvPr id="0" name=""/>
        <dsp:cNvSpPr/>
      </dsp:nvSpPr>
      <dsp:spPr>
        <a:xfrm rot="16199598">
          <a:off x="1769637" y="1166293"/>
          <a:ext cx="2317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77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B238D-B992-475E-AFA4-560C7AAA84ED}">
      <dsp:nvSpPr>
        <dsp:cNvPr id="0" name=""/>
        <dsp:cNvSpPr/>
      </dsp:nvSpPr>
      <dsp:spPr>
        <a:xfrm>
          <a:off x="1516626" y="339874"/>
          <a:ext cx="737692" cy="710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RPG</a:t>
          </a:r>
          <a:endParaRPr lang="en-US" sz="2500" kern="1200" dirty="0"/>
        </a:p>
      </dsp:txBody>
      <dsp:txXfrm>
        <a:off x="1551311" y="374559"/>
        <a:ext cx="668322" cy="641160"/>
      </dsp:txXfrm>
    </dsp:sp>
    <dsp:sp modelId="{62376554-1BFF-4D29-9ADA-A6841FF4D3F6}">
      <dsp:nvSpPr>
        <dsp:cNvPr id="0" name=""/>
        <dsp:cNvSpPr/>
      </dsp:nvSpPr>
      <dsp:spPr>
        <a:xfrm rot="20419021">
          <a:off x="2420722" y="1547004"/>
          <a:ext cx="5270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7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BE8EA-C65A-4557-9481-5BFABE522984}">
      <dsp:nvSpPr>
        <dsp:cNvPr id="0" name=""/>
        <dsp:cNvSpPr/>
      </dsp:nvSpPr>
      <dsp:spPr>
        <a:xfrm>
          <a:off x="2932417" y="957449"/>
          <a:ext cx="737692" cy="73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</a:t>
          </a:r>
          <a:r>
            <a:rPr lang="en-US" altLang="zh-CN" sz="2600" kern="1200" dirty="0" smtClean="0"/>
            <a:t>C</a:t>
          </a:r>
          <a:r>
            <a:rPr lang="en-US" sz="2600" kern="1200" dirty="0" smtClean="0"/>
            <a:t>T</a:t>
          </a:r>
          <a:endParaRPr lang="en-US" sz="2600" kern="1200" dirty="0"/>
        </a:p>
      </dsp:txBody>
      <dsp:txXfrm>
        <a:off x="2968428" y="993460"/>
        <a:ext cx="665670" cy="665670"/>
      </dsp:txXfrm>
    </dsp:sp>
    <dsp:sp modelId="{4D83D807-D7DA-483F-85C1-91894D974573}">
      <dsp:nvSpPr>
        <dsp:cNvPr id="0" name=""/>
        <dsp:cNvSpPr/>
      </dsp:nvSpPr>
      <dsp:spPr>
        <a:xfrm rot="4010412">
          <a:off x="1673846" y="3060994"/>
          <a:ext cx="1474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3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0E82-0523-4E88-A09C-20E94FD61930}">
      <dsp:nvSpPr>
        <dsp:cNvPr id="0" name=""/>
        <dsp:cNvSpPr/>
      </dsp:nvSpPr>
      <dsp:spPr>
        <a:xfrm>
          <a:off x="2489901" y="3738772"/>
          <a:ext cx="737692" cy="73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MOBA</a:t>
          </a:r>
          <a:endParaRPr lang="en-US" sz="1700" kern="1200" dirty="0"/>
        </a:p>
      </dsp:txBody>
      <dsp:txXfrm>
        <a:off x="2525912" y="3774783"/>
        <a:ext cx="665670" cy="665670"/>
      </dsp:txXfrm>
    </dsp:sp>
    <dsp:sp modelId="{A3A60B3C-B421-46E3-BD3C-9FB8B135E1F1}">
      <dsp:nvSpPr>
        <dsp:cNvPr id="0" name=""/>
        <dsp:cNvSpPr/>
      </dsp:nvSpPr>
      <dsp:spPr>
        <a:xfrm rot="6862515">
          <a:off x="584959" y="3060994"/>
          <a:ext cx="14882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821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09E8B-CCCE-4D93-831C-D154FE4F275A}">
      <dsp:nvSpPr>
        <dsp:cNvPr id="0" name=""/>
        <dsp:cNvSpPr/>
      </dsp:nvSpPr>
      <dsp:spPr>
        <a:xfrm>
          <a:off x="485994" y="3738772"/>
          <a:ext cx="737692" cy="73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PUZ</a:t>
          </a:r>
          <a:endParaRPr lang="en-US" sz="2500" kern="1200" dirty="0"/>
        </a:p>
      </dsp:txBody>
      <dsp:txXfrm>
        <a:off x="522005" y="3774783"/>
        <a:ext cx="665670" cy="665670"/>
      </dsp:txXfrm>
    </dsp:sp>
    <dsp:sp modelId="{45EF48C6-8E30-4BEC-8C0E-8F06D15B61CE}">
      <dsp:nvSpPr>
        <dsp:cNvPr id="0" name=""/>
        <dsp:cNvSpPr/>
      </dsp:nvSpPr>
      <dsp:spPr>
        <a:xfrm rot="12162995">
          <a:off x="712572" y="1477177"/>
          <a:ext cx="6476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6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7CA66-4E1E-47CB-8FF5-A17F15F7305F}">
      <dsp:nvSpPr>
        <dsp:cNvPr id="0" name=""/>
        <dsp:cNvSpPr/>
      </dsp:nvSpPr>
      <dsp:spPr>
        <a:xfrm>
          <a:off x="0" y="828864"/>
          <a:ext cx="737692" cy="737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…</a:t>
          </a:r>
          <a:endParaRPr lang="en-US" sz="3400" kern="1200" dirty="0"/>
        </a:p>
      </dsp:txBody>
      <dsp:txXfrm>
        <a:off x="36011" y="864875"/>
        <a:ext cx="665670" cy="665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7061E-9602-45AE-A07C-9C80CBE98391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826AF-AE45-4291-93C9-E9FA7E14A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3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Afternoon ,everyone! Firstly, I </a:t>
            </a:r>
            <a:r>
              <a:rPr lang="en-US" dirty="0" err="1" smtClean="0"/>
              <a:t>wanna</a:t>
            </a:r>
            <a:r>
              <a:rPr lang="en-US" dirty="0" smtClean="0"/>
              <a:t> to say it’s my</a:t>
            </a:r>
            <a:r>
              <a:rPr lang="en-US" baseline="0" dirty="0" smtClean="0"/>
              <a:t> honor to stand on this place to present my speech-the games. And then, I’ll be say  sorry to someone who  do not paly games, after all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can’t satisfy everyone. So  I choose to forget these details, just go heard.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9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Game</a:t>
            </a:r>
            <a:r>
              <a:rPr lang="en-US" altLang="zh-CN" baseline="0" dirty="0" smtClean="0"/>
              <a:t>s can be classified at a different angle.</a:t>
            </a:r>
          </a:p>
          <a:p>
            <a:r>
              <a:rPr lang="en-US" altLang="zh-CN" baseline="0" dirty="0" smtClean="0"/>
              <a:t>Stand on a formal point :</a:t>
            </a:r>
          </a:p>
          <a:p>
            <a:r>
              <a:rPr lang="en-US" altLang="zh-CN" baseline="0" dirty="0" smtClean="0"/>
              <a:t>RPG(</a:t>
            </a:r>
            <a:r>
              <a:rPr lang="en-US" dirty="0" smtClean="0"/>
              <a:t>Blade &amp; Soul</a:t>
            </a:r>
            <a:r>
              <a:rPr lang="en-US" altLang="zh-CN" baseline="0" dirty="0" smtClean="0"/>
              <a:t>),</a:t>
            </a:r>
          </a:p>
          <a:p>
            <a:r>
              <a:rPr lang="en-US" altLang="zh-CN" baseline="0" dirty="0" smtClean="0"/>
              <a:t>ACT(</a:t>
            </a:r>
            <a:r>
              <a:rPr lang="en-US" dirty="0" smtClean="0"/>
              <a:t>Dishonored</a:t>
            </a:r>
            <a:r>
              <a:rPr lang="en-US" altLang="zh-CN" baseline="0" dirty="0" smtClean="0"/>
              <a:t>), </a:t>
            </a:r>
          </a:p>
          <a:p>
            <a:r>
              <a:rPr lang="en-US" altLang="zh-CN" baseline="0" dirty="0" smtClean="0"/>
              <a:t>MOBA-</a:t>
            </a:r>
            <a:r>
              <a:rPr lang="en-US" dirty="0" smtClean="0"/>
              <a:t>Multiplayer Online Battle Arena Games(League of Legends)</a:t>
            </a:r>
          </a:p>
          <a:p>
            <a:r>
              <a:rPr lang="en-US" altLang="zh-CN" baseline="0" dirty="0" err="1" smtClean="0"/>
              <a:t>PUZ:minecraft</a:t>
            </a:r>
            <a:r>
              <a:rPr lang="en-US" altLang="zh-CN" baseline="0" dirty="0" smtClean="0"/>
              <a:t>. And so on.</a:t>
            </a:r>
          </a:p>
          <a:p>
            <a:r>
              <a:rPr lang="en-US" altLang="zh-CN" baseline="0" dirty="0" smtClean="0"/>
              <a:t>And games can  be divided into online and offline.</a:t>
            </a:r>
          </a:p>
          <a:p>
            <a:r>
              <a:rPr lang="en-US" altLang="zh-CN" baseline="0" dirty="0" smtClean="0"/>
              <a:t>I would like to recognize them with free or not free. </a:t>
            </a:r>
          </a:p>
          <a:p>
            <a:r>
              <a:rPr lang="zh-CN" altLang="en-US" dirty="0" smtClean="0"/>
              <a:t>游戏</a:t>
            </a:r>
            <a:r>
              <a:rPr lang="zh-CN" altLang="en-US" dirty="0" smtClean="0"/>
              <a:t>分类：</a:t>
            </a:r>
            <a:r>
              <a:rPr lang="en-US" altLang="zh-CN" dirty="0" smtClean="0"/>
              <a:t>RPG</a:t>
            </a:r>
            <a:r>
              <a:rPr lang="zh-CN" altLang="en-US" dirty="0" smtClean="0"/>
              <a:t>。。</a:t>
            </a:r>
            <a:endParaRPr lang="en-US" altLang="zh-CN" dirty="0" smtClean="0"/>
          </a:p>
          <a:p>
            <a:r>
              <a:rPr lang="zh-CN" altLang="en-US" dirty="0" smtClean="0"/>
              <a:t>网络</a:t>
            </a:r>
            <a:r>
              <a:rPr lang="en-US" altLang="zh-CN" dirty="0" smtClean="0"/>
              <a:t>/</a:t>
            </a:r>
            <a:r>
              <a:rPr lang="zh-CN" altLang="en-US" dirty="0" smtClean="0"/>
              <a:t>单机游戏</a:t>
            </a:r>
            <a:endParaRPr lang="en-US" altLang="zh-CN" dirty="0" smtClean="0"/>
          </a:p>
          <a:p>
            <a:r>
              <a:rPr lang="zh-CN" altLang="en-US" dirty="0" smtClean="0"/>
              <a:t>手游</a:t>
            </a:r>
            <a:r>
              <a:rPr lang="en-US" altLang="zh-CN" dirty="0" smtClean="0"/>
              <a:t>/pc</a:t>
            </a:r>
          </a:p>
          <a:p>
            <a:r>
              <a:rPr lang="zh-CN" altLang="en-US" dirty="0" smtClean="0"/>
              <a:t>花钱和不花钱。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网络游戏：</a:t>
            </a:r>
            <a:r>
              <a:rPr lang="en-US" altLang="zh-CN" dirty="0" smtClean="0"/>
              <a:t>lol</a:t>
            </a:r>
          </a:p>
          <a:p>
            <a:r>
              <a:rPr lang="en-US" altLang="zh-CN" dirty="0" err="1" smtClean="0"/>
              <a:t>Adc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apc</a:t>
            </a:r>
            <a:r>
              <a:rPr lang="en-US" altLang="zh-CN" dirty="0" smtClean="0"/>
              <a:t> tank</a:t>
            </a:r>
            <a:r>
              <a:rPr lang="en-US" altLang="zh-CN" baseline="0" dirty="0" smtClean="0"/>
              <a:t> miss assassin jungle support </a:t>
            </a:r>
            <a:r>
              <a:rPr lang="en-US" altLang="zh-CN" baseline="0" dirty="0" err="1" smtClean="0"/>
              <a:t>gank</a:t>
            </a:r>
            <a:r>
              <a:rPr lang="en-US" altLang="zh-CN" baseline="0" dirty="0" smtClean="0"/>
              <a:t> </a:t>
            </a:r>
            <a:r>
              <a:rPr lang="en-US" dirty="0" smtClean="0"/>
              <a:t>ward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蛮王：</a:t>
            </a:r>
            <a:r>
              <a:rPr lang="en-US" dirty="0" err="1" smtClean="0"/>
              <a:t>Tryndamere</a:t>
            </a:r>
            <a:r>
              <a:rPr lang="en-US" dirty="0" smtClean="0"/>
              <a:t>   slaughter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寒冰：</a:t>
            </a:r>
            <a:r>
              <a:rPr lang="en-US" dirty="0" smtClean="0"/>
              <a:t>Ashe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猴子：</a:t>
            </a:r>
            <a:r>
              <a:rPr lang="en-US" altLang="zh-CN" dirty="0" err="1" smtClean="0"/>
              <a:t>MonkeyKing</a:t>
            </a:r>
            <a:endParaRPr lang="en-US" altLang="zh-CN" dirty="0" smtClean="0"/>
          </a:p>
          <a:p>
            <a:r>
              <a:rPr lang="zh-CN" altLang="en-US" dirty="0" smtClean="0"/>
              <a:t>盖伦：</a:t>
            </a:r>
            <a:r>
              <a:rPr lang="en-US" dirty="0" err="1" smtClean="0"/>
              <a:t>Garen</a:t>
            </a:r>
            <a:endParaRPr lang="en-US" dirty="0" smtClean="0"/>
          </a:p>
          <a:p>
            <a:r>
              <a:rPr lang="zh-CN" altLang="en-US" dirty="0" smtClean="0"/>
              <a:t>剑圣：</a:t>
            </a:r>
            <a:r>
              <a:rPr lang="en-US" dirty="0" err="1" smtClean="0"/>
              <a:t>MasterYi</a:t>
            </a: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小炮：</a:t>
            </a:r>
            <a:r>
              <a:rPr lang="en-US" dirty="0" err="1" smtClean="0"/>
              <a:t>Tristana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zh-CN" altLang="en-US" dirty="0" smtClean="0"/>
              <a:t>这音频我能玩</a:t>
            </a:r>
            <a:r>
              <a:rPr lang="zh-CN" altLang="en-US" dirty="0" smtClean="0"/>
              <a:t>一年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7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Minecraft</a:t>
            </a:r>
            <a:r>
              <a:rPr lang="en-US" altLang="zh-CN" baseline="0" dirty="0" smtClean="0"/>
              <a:t>, a very famous game. it is a creation and  sandbox game, player can create anything u want, it’s very interesting . Recommend with both feet. In a real world, u can’t afford a house, in this game, yes , u can get it easily. Make it simple like this? </a:t>
            </a:r>
            <a:r>
              <a:rPr lang="zh-CN" altLang="en-US" dirty="0" smtClean="0"/>
              <a:t>简易</a:t>
            </a:r>
            <a:r>
              <a:rPr lang="en-US" altLang="zh-CN" dirty="0" smtClean="0"/>
              <a:t>or</a:t>
            </a:r>
            <a:r>
              <a:rPr lang="zh-CN" altLang="en-US" dirty="0" smtClean="0"/>
              <a:t>奢华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6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Or </a:t>
            </a:r>
            <a:r>
              <a:rPr lang="en-US" altLang="zh-CN" baseline="0" dirty="0" err="1" smtClean="0"/>
              <a:t>luxurious,it’s</a:t>
            </a:r>
            <a:r>
              <a:rPr lang="en-US" altLang="zh-CN" baseline="0" dirty="0" smtClean="0"/>
              <a:t> up to u.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0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826AF-AE45-4291-93C9-E9FA7E14AE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4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8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9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0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1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098C9-1EC9-43C5-8A26-4BACAAA1ABC3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52E9-A90C-420B-A604-61DB65CB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0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microsoft.com/office/2007/relationships/media" Target="../media/media8.mp3"/><Relationship Id="rId18" Type="http://schemas.openxmlformats.org/officeDocument/2006/relationships/audio" Target="../media/media10.mp3"/><Relationship Id="rId3" Type="http://schemas.microsoft.com/office/2007/relationships/media" Target="../media/media3.mp3"/><Relationship Id="rId21" Type="http://schemas.openxmlformats.org/officeDocument/2006/relationships/slideLayout" Target="../slideLayouts/slideLayout2.xml"/><Relationship Id="rId7" Type="http://schemas.microsoft.com/office/2007/relationships/media" Target="../media/media5.mp3"/><Relationship Id="rId12" Type="http://schemas.openxmlformats.org/officeDocument/2006/relationships/audio" Target="../media/media7.mp3"/><Relationship Id="rId17" Type="http://schemas.microsoft.com/office/2007/relationships/media" Target="../media/media10.mp3"/><Relationship Id="rId2" Type="http://schemas.openxmlformats.org/officeDocument/2006/relationships/audio" Target="../media/media2.mp3"/><Relationship Id="rId16" Type="http://schemas.openxmlformats.org/officeDocument/2006/relationships/audio" Target="../media/media9.mp3"/><Relationship Id="rId20" Type="http://schemas.openxmlformats.org/officeDocument/2006/relationships/audio" Target="../media/media11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microsoft.com/office/2007/relationships/media" Target="../media/media7.mp3"/><Relationship Id="rId24" Type="http://schemas.openxmlformats.org/officeDocument/2006/relationships/image" Target="../media/image2.png"/><Relationship Id="rId5" Type="http://schemas.microsoft.com/office/2007/relationships/media" Target="../media/media4.mp3"/><Relationship Id="rId15" Type="http://schemas.microsoft.com/office/2007/relationships/media" Target="../media/media9.mp3"/><Relationship Id="rId23" Type="http://schemas.openxmlformats.org/officeDocument/2006/relationships/image" Target="../media/image5.jpg"/><Relationship Id="rId10" Type="http://schemas.openxmlformats.org/officeDocument/2006/relationships/audio" Target="../media/media6.mp3"/><Relationship Id="rId19" Type="http://schemas.microsoft.com/office/2007/relationships/media" Target="../media/media11.mp3"/><Relationship Id="rId4" Type="http://schemas.openxmlformats.org/officeDocument/2006/relationships/audio" Target="../media/media3.mp3"/><Relationship Id="rId9" Type="http://schemas.microsoft.com/office/2007/relationships/media" Target="../media/media6.mp3"/><Relationship Id="rId14" Type="http://schemas.openxmlformats.org/officeDocument/2006/relationships/audio" Target="../media/media8.mp3"/><Relationship Id="rId2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say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881" y="1499228"/>
            <a:ext cx="609600" cy="6096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028637" y="1768078"/>
            <a:ext cx="413472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GAMES</a:t>
            </a:r>
            <a:endParaRPr 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81" y="2445086"/>
            <a:ext cx="5120000" cy="4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907013"/>
              </p:ext>
            </p:extLst>
          </p:nvPr>
        </p:nvGraphicFramePr>
        <p:xfrm>
          <a:off x="6097138" y="1756463"/>
          <a:ext cx="3670110" cy="447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97006" y="9407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094"/>
            <a:ext cx="12191999" cy="6926094"/>
          </a:xfrm>
          <a:prstGeom prst="rect">
            <a:avLst/>
          </a:prstGeom>
        </p:spPr>
      </p:pic>
      <p:pic>
        <p:nvPicPr>
          <p:cNvPr id="8" name="Tryndame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54996" y="556098"/>
            <a:ext cx="609600" cy="609600"/>
          </a:xfrm>
          <a:prstGeom prst="rect">
            <a:avLst/>
          </a:prstGeom>
        </p:spPr>
      </p:pic>
      <p:pic>
        <p:nvPicPr>
          <p:cNvPr id="9" name="Tryndamer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36996" y="556098"/>
            <a:ext cx="609600" cy="609600"/>
          </a:xfrm>
          <a:prstGeom prst="rect">
            <a:avLst/>
          </a:prstGeom>
        </p:spPr>
      </p:pic>
      <p:pic>
        <p:nvPicPr>
          <p:cNvPr id="10" name="Ash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54996" y="1557338"/>
            <a:ext cx="609600" cy="609600"/>
          </a:xfrm>
          <a:prstGeom prst="rect">
            <a:avLst/>
          </a:prstGeom>
        </p:spPr>
      </p:pic>
      <p:pic>
        <p:nvPicPr>
          <p:cNvPr id="11" name="Ash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36996" y="1557338"/>
            <a:ext cx="609600" cy="609600"/>
          </a:xfrm>
          <a:prstGeom prst="rect">
            <a:avLst/>
          </a:prstGeom>
        </p:spPr>
      </p:pic>
      <p:pic>
        <p:nvPicPr>
          <p:cNvPr id="12" name="Gare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54996" y="2558578"/>
            <a:ext cx="609600" cy="609600"/>
          </a:xfrm>
          <a:prstGeom prst="rect">
            <a:avLst/>
          </a:prstGeom>
        </p:spPr>
      </p:pic>
      <p:pic>
        <p:nvPicPr>
          <p:cNvPr id="13" name="Garen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36996" y="2526559"/>
            <a:ext cx="609600" cy="609600"/>
          </a:xfrm>
          <a:prstGeom prst="rect">
            <a:avLst/>
          </a:prstGeom>
        </p:spPr>
      </p:pic>
      <p:pic>
        <p:nvPicPr>
          <p:cNvPr id="14" name="MasterYi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939645" y="2526559"/>
            <a:ext cx="609600" cy="609600"/>
          </a:xfrm>
          <a:prstGeom prst="rect">
            <a:avLst/>
          </a:prstGeom>
        </p:spPr>
      </p:pic>
      <p:pic>
        <p:nvPicPr>
          <p:cNvPr id="15" name="MasterYi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937494" y="2526559"/>
            <a:ext cx="609600" cy="609600"/>
          </a:xfrm>
          <a:prstGeom prst="rect">
            <a:avLst/>
          </a:prstGeom>
        </p:spPr>
      </p:pic>
      <p:pic>
        <p:nvPicPr>
          <p:cNvPr id="16" name="MonkeyKing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939645" y="1564736"/>
            <a:ext cx="609600" cy="609600"/>
          </a:xfrm>
          <a:prstGeom prst="rect">
            <a:avLst/>
          </a:prstGeom>
        </p:spPr>
      </p:pic>
      <p:pic>
        <p:nvPicPr>
          <p:cNvPr id="17" name="MonkeyKing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937494" y="1557338"/>
            <a:ext cx="609600" cy="6096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7806" y="3495780"/>
            <a:ext cx="1115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These audios can be played for a year!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56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5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3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5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27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4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67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0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numSld="999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ano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763" y="904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99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97" y="0"/>
            <a:ext cx="12295663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17445" y="2481786"/>
            <a:ext cx="27498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3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271</Words>
  <Application>Microsoft Office PowerPoint</Application>
  <PresentationFormat>宽屏</PresentationFormat>
  <Paragraphs>46</Paragraphs>
  <Slides>6</Slides>
  <Notes>6</Notes>
  <HiddenSlides>0</HiddenSlides>
  <MMClips>12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</dc:title>
  <dc:creator>孤舟一叶</dc:creator>
  <cp:lastModifiedBy>孤舟一叶</cp:lastModifiedBy>
  <cp:revision>29</cp:revision>
  <dcterms:created xsi:type="dcterms:W3CDTF">2015-12-05T06:13:41Z</dcterms:created>
  <dcterms:modified xsi:type="dcterms:W3CDTF">2015-12-05T13:51:41Z</dcterms:modified>
</cp:coreProperties>
</file>